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4FA023-D962-9FB3-2860-E2BD343BB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187772-3164-5D86-8EEB-DC50C9DD9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CA819EF-F2BD-C837-2C66-564B61649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8042A58-6578-E9CC-C7AA-DC7782B9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262D33-D260-4D3A-2418-93B40E18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760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103B06-F38C-EBB8-BFCF-D6FC531B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E663A75-E614-FDCE-8227-F14801FCB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125F6F-9689-75D7-5E07-053C0F150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AFD0ED7-5D16-6768-099A-880C76484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AE905F3-315B-F3F8-AB3B-6C7816BEF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509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1976EB4-7356-43CE-80F0-4CBE95FBE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FEAB170-64FB-FD5E-56E7-D59C9B0BF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4DE85D-3789-DD9D-96BE-9DC8D17F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55CA53D-D9D6-05D7-5B58-3A1CC04FD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FC15C66-9A3D-BB94-5D9F-0C97ED96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863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CAC8DF-DF07-7556-FC27-4F6FB4392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3DE63A-9E9F-A5CF-D62E-FC3634316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0EE63C-D24A-01F9-004A-4EB93634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F10040-D281-E524-C602-0B60BF4E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A373924-D039-2BFE-42F0-C9A597EE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614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85757F-75B8-319F-BECD-A9C47EBDA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1500377-B62B-4754-92B5-8732A4198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ECE9602-A2BD-2E49-D2B4-6125B866F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24C1F73-4C66-C71F-D7CA-D353FFA31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7FB81A-9F15-40C2-1519-C2D239109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17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E18191-30F1-357F-BD6E-9D3EE6CCC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370FE0-7411-F3E7-AF8E-05A1AD88D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6926EFB-FBBB-13A1-5BF6-88A638082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522EA82-A9DB-2514-F990-DEFA7C6F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951CCF0-C94F-B5FC-A656-9B5F3E72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EC44178-3864-4677-2029-74C2B72D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865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677533-47C5-0431-8948-A423156B3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448175-B001-D436-77A2-2E756FF2F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855B81D-63E0-60E6-C91F-00FD2E815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1A28E83-0683-49F2-584B-8F591E43C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4104A35-7618-1752-36BB-3A82D5E21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75DB190-E826-C134-0836-DAE969F9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F6DF955-6F63-9CA3-11F2-FE1A30CC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D7B72EF-236C-D77D-8829-A35E0EEC1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472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42FEA2-0FC8-4F30-852D-F76AE2996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6CD259-86E3-9307-337E-9969794D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8457928-42DD-5F6F-FB4F-EA6BA232E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1F9078E-CB15-51E0-4636-379EA4AE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689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2124BF9-E77D-A537-62B1-A5017D34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B517D63-5AE1-91DF-8B40-9C7A84BB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856C6B7-1A17-E180-9A17-9099FBB7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45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35DCE2-8B6F-4DBE-5DAC-FB7A93538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FC35BE-EFFF-E93C-D291-0C5853C0F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A3913C-4762-9C5A-0283-6C4E00227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9FA766-0A50-8E17-5A67-22ED1565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47EE462-6A9B-891B-35BF-0B536BF6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F78B692-D11A-E19A-7C4D-1B501EFE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543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82E5C9-A62A-CFBF-D6E0-88A601E22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DAFB47C-2A8F-DC0D-CC87-50C72E7B1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4DDECC6-F189-EC87-191E-7C612B17D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8A9EFCC-7564-4531-542D-272E51EB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7DDEFB-0FEF-A13F-6C35-CDCD5CDF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718365C-3E43-4334-4A40-54AD643C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65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44BF3CF-2D84-4605-3734-7858365D9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742C866-9FDE-EEF9-50B9-1719A1174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F99074E-A8A9-8384-DD8E-C395E20E9B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01B2B-E434-4BF1-9DA7-548B3746BC74}" type="datetimeFigureOut">
              <a:rPr lang="pl-PL" smtClean="0"/>
              <a:t>19.08.2025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7EDAE82-F831-9397-F286-E5157794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792D28-2355-D9F5-9F60-DD91CDB78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7ADE2F-C9FF-48F8-9C52-5A6A3F1858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048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FE289-EEF8-F31B-A231-A0219A441F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8430DAB-7580-BCE8-0A7F-7E667C3C19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8420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2A3820-22DE-F365-B3D8-3A2EA2726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0539C5-CF7A-2BA0-6B44-841141835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68622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Motyw pakietu Office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Casus</dc:creator>
  <cp:lastModifiedBy>Office Casus</cp:lastModifiedBy>
  <cp:revision>2</cp:revision>
  <dcterms:created xsi:type="dcterms:W3CDTF">2025-08-19T12:37:04Z</dcterms:created>
  <dcterms:modified xsi:type="dcterms:W3CDTF">2025-08-19T12:42:42Z</dcterms:modified>
</cp:coreProperties>
</file>